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4"/>
  </p:sldMasterIdLst>
  <p:sldIdLst>
    <p:sldId id="256" r:id="rId5"/>
    <p:sldId id="258" r:id="rId6"/>
    <p:sldId id="257" r:id="rId7"/>
    <p:sldId id="260" r:id="rId8"/>
    <p:sldId id="259" r:id="rId9"/>
    <p:sldId id="261" r:id="rId10"/>
    <p:sldId id="262" r:id="rId11"/>
    <p:sldId id="263" r:id="rId12"/>
    <p:sldId id="264" r:id="rId13"/>
    <p:sldId id="267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B7A80E-4E15-40CC-9233-7458F446AA5D}" v="5" dt="2024-09-08T07:51:07.6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>
        <p:scale>
          <a:sx n="62" d="100"/>
          <a:sy n="62" d="100"/>
        </p:scale>
        <p:origin x="148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png>
</file>

<file path=ppt/media/image5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283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492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69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236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509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36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8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62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21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41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99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9/8/2024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045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11C99DC-C3C5-4EBE-91DD-345109C3D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ACC4D5-3609-39FB-2741-40DCE9FC77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516" y="1076635"/>
            <a:ext cx="3930256" cy="3495365"/>
          </a:xfrm>
        </p:spPr>
        <p:txBody>
          <a:bodyPr anchor="t">
            <a:normAutofit/>
          </a:bodyPr>
          <a:lstStyle/>
          <a:p>
            <a:r>
              <a:rPr lang="en-US" sz="4000" dirty="0"/>
              <a:t>Python</a:t>
            </a:r>
            <a:endParaRPr lang="en-NZ" sz="40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blue and white background&#10;&#10;Description automatically generated">
            <a:extLst>
              <a:ext uri="{FF2B5EF4-FFF2-40B4-BE49-F238E27FC236}">
                <a16:creationId xmlns:a16="http://schemas.microsoft.com/office/drawing/2014/main" id="{12B56326-1E68-7484-2B48-4238C7F4D83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472" r="27195"/>
          <a:stretch/>
        </p:blipFill>
        <p:spPr>
          <a:xfrm>
            <a:off x="5524500" y="1"/>
            <a:ext cx="6667501" cy="6857999"/>
          </a:xfrm>
          <a:prstGeom prst="rect">
            <a:avLst/>
          </a:prstGeom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2C9D1C4E-42AE-BB4D-3341-546ACEA839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84612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15"/>
    </mc:Choice>
    <mc:Fallback>
      <p:transition spd="slow" advTm="30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60ADB-FEB5-81F5-5C42-EB3CAAEB1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5779" y="3060582"/>
            <a:ext cx="7060442" cy="129422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Thanks for listening</a:t>
            </a:r>
            <a:endParaRPr lang="en-NZ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930A225-B1BE-5B23-89A3-685A826AFB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25284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2"/>
    </mc:Choice>
    <mc:Fallback>
      <p:transition spd="slow" advTm="4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C60F7-E983-72BE-FA9D-1E33DC85E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br>
              <a:rPr lang="en-US" dirty="0"/>
            </a:b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4B300-97A8-FC55-85A1-4FCD9090C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NZ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Krishna, H. (n.d.). </a:t>
            </a:r>
            <a:r>
              <a:rPr lang="en-NZ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Python Vs </a:t>
            </a:r>
            <a:r>
              <a:rPr lang="en-NZ" sz="1800" i="1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Javascript</a:t>
            </a:r>
            <a:r>
              <a:rPr lang="en-NZ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What are the Differences? in 2024</a:t>
            </a:r>
            <a:r>
              <a:rPr lang="en-NZ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Retrieved September 8, 2024, from https://www.sayonetech.com/blog/python-vs-javascript-what-are-differences/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NZ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Navone</a:t>
            </a:r>
            <a:r>
              <a:rPr lang="en-NZ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E. C. (2021, January 28). </a:t>
            </a:r>
            <a:r>
              <a:rPr lang="en-NZ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Python VS JavaScript – What are the Key Differences Between The Two Popular Programming Languages?</a:t>
            </a:r>
            <a:r>
              <a:rPr lang="en-NZ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NZ" sz="1800" kern="100" dirty="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freeCodeCamp.Org</a:t>
            </a:r>
            <a:r>
              <a:rPr lang="en-NZ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https://www.freecodecamp.org/news/python-vs-javascript-what-are-the-key-differences-between-the-two-popular-programming-languages/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NZ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Python (programming language). (2024). In </a:t>
            </a:r>
            <a:r>
              <a:rPr lang="en-NZ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Wikipedia</a:t>
            </a:r>
            <a:r>
              <a:rPr lang="en-NZ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https://en.wikipedia.org/w/index.php?title=Python_(programming_language)&amp;oldid=1244164199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NZ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Zen of Python. (2024). In </a:t>
            </a:r>
            <a:r>
              <a:rPr lang="en-NZ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Wikipedia</a:t>
            </a:r>
            <a:r>
              <a:rPr lang="en-NZ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https://en.wikipedia.org/w/index.php?title=Zen_of_Python&amp;oldid=1228412591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70048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60ADB-FEB5-81F5-5C42-EB3CAAEB1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5779" y="3060582"/>
            <a:ext cx="7060442" cy="1294228"/>
          </a:xfrm>
        </p:spPr>
        <p:txBody>
          <a:bodyPr/>
          <a:lstStyle/>
          <a:p>
            <a:r>
              <a:rPr lang="en-US" dirty="0"/>
              <a:t>Heritage and Philosophy</a:t>
            </a:r>
            <a:endParaRPr lang="en-NZ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A75CDE9-CA8A-E215-3147-F63E6AE369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47422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4"/>
    </mc:Choice>
    <mc:Fallback>
      <p:transition spd="slow" advTm="2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5F9B-E305-05FA-9EA1-CB25E5394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Guido van Rossum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5AF23-2B51-8505-EC74-1A6F51E70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586" y="2175341"/>
            <a:ext cx="7424493" cy="3838722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Python was invented in the late 1980s by </a:t>
            </a:r>
            <a:r>
              <a:rPr lang="en-US" b="0" i="0" u="none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Guido van Rossum 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at </a:t>
            </a:r>
            <a:r>
              <a:rPr lang="en-US" b="0" i="0" u="none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Centrum </a:t>
            </a:r>
            <a:r>
              <a:rPr lang="en-US" b="0" i="0" u="none" strike="noStrike" dirty="0" err="1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Wiskunde</a:t>
            </a:r>
            <a:r>
              <a:rPr lang="en-US" b="0" i="0" u="none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&amp; Informatica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(CWI) in the </a:t>
            </a:r>
            <a:r>
              <a:rPr lang="en-US" b="0" i="0" u="none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Netherlands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as a successor to the </a:t>
            </a:r>
            <a:r>
              <a:rPr lang="en-US" b="0" i="0" u="none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ABC programming language</a:t>
            </a:r>
          </a:p>
          <a:p>
            <a:pPr>
              <a:buFontTx/>
              <a:buChar char="-"/>
            </a:pPr>
            <a:r>
              <a:rPr lang="en-NZ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Python</a:t>
            </a:r>
            <a:r>
              <a:rPr lang="en-NZ" dirty="0">
                <a:solidFill>
                  <a:srgbClr val="2021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’s core philosophy is summarised in “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The </a:t>
            </a:r>
            <a:r>
              <a:rPr lang="en-US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Zen of Python” which 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is a collection of 19 </a:t>
            </a:r>
            <a:r>
              <a:rPr lang="en-US" b="0" i="0" u="none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"guiding principles"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for writing </a:t>
            </a:r>
            <a:r>
              <a:rPr lang="en-US" b="0" i="0" u="none" strike="noStrike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computer programs</a:t>
            </a:r>
            <a:r>
              <a:rPr lang="en-US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that influence the design of the </a:t>
            </a:r>
            <a:r>
              <a:rPr lang="en-US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Python programming language. This helps promote clean and simple code.</a:t>
            </a:r>
          </a:p>
          <a:p>
            <a:pPr>
              <a:buFontTx/>
              <a:buChar char="-"/>
            </a:pPr>
            <a:r>
              <a:rPr lang="en-US" u="none" strike="noStrike" dirty="0">
                <a:highlight>
                  <a:srgbClr val="FFFFFF"/>
                </a:highlight>
                <a:latin typeface="Arial" panose="020B0604020202020204" pitchFamily="34" charset="0"/>
              </a:rPr>
              <a:t>Including principles such as “Beautiful is better than ugly”, “Simple is better than complex”, “Flat is better that nested”</a:t>
            </a:r>
            <a:endParaRPr lang="en-US" b="0" i="0" u="none" strike="noStrike" dirty="0"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>
              <a:buFontTx/>
              <a:buChar char="-"/>
            </a:pPr>
            <a:endParaRPr lang="en-US" dirty="0">
              <a:highlight>
                <a:srgbClr val="FFFFFF"/>
              </a:highlight>
              <a:latin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4FB22A-A8F1-C485-53B1-02DDAAE3B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541079" y="235130"/>
            <a:ext cx="3755571" cy="300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EDFD1FB-BE87-ADB6-1415-9670634838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06601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482"/>
    </mc:Choice>
    <mc:Fallback>
      <p:transition spd="slow" advTm="52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60ADB-FEB5-81F5-5C42-EB3CAAEB1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5779" y="3060582"/>
            <a:ext cx="7060442" cy="1294228"/>
          </a:xfrm>
        </p:spPr>
        <p:txBody>
          <a:bodyPr/>
          <a:lstStyle/>
          <a:p>
            <a:r>
              <a:rPr lang="en-US" dirty="0"/>
              <a:t>Development Platforms</a:t>
            </a:r>
            <a:endParaRPr lang="en-NZ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8988541-C8A6-5980-A666-5190D02691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77066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5"/>
    </mc:Choice>
    <mc:Fallback>
      <p:transition spd="slow" advTm="4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7D50E-AD31-1ED2-EB80-51C4C7EDD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var(--font-fk-grotesk)"/>
              </a:rPr>
              <a:t>Development Platforms</a:t>
            </a:r>
            <a:br>
              <a:rPr lang="en-US" b="0" i="0" dirty="0">
                <a:effectLst/>
                <a:latin typeface="var(--font-fk-grotesk)"/>
              </a:rPr>
            </a:b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66EC1-7431-C255-AA01-CC9AAB350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2245" y="2037609"/>
            <a:ext cx="4844955" cy="3838722"/>
          </a:xfrm>
        </p:spPr>
        <p:txBody>
          <a:bodyPr>
            <a:normAutofit fontScale="850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__fkGroteskNeue_598ab8"/>
              </a:rPr>
              <a:t>Python: </a:t>
            </a:r>
            <a:r>
              <a:rPr lang="en-US" b="0" i="0" dirty="0">
                <a:effectLst/>
                <a:latin typeface="__fkGroteskNeue_598ab8"/>
              </a:rPr>
              <a:t>Versatile, used for web development, data analysis, AI, and more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Popular IDEs include PyCharm, Visual Studio Code, and IDLE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Can be run directly from the command line or in interactive shells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__fkGroteskNeue_598ab8"/>
              </a:rPr>
              <a:t>JavaScript: </a:t>
            </a:r>
            <a:r>
              <a:rPr lang="en-US" b="0" i="0" dirty="0">
                <a:effectLst/>
                <a:latin typeface="__fkGroteskNeue_598ab8"/>
              </a:rPr>
              <a:t>Primarily used for web development (client-side and server-side with Node.js)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Often developed in browsers' developer tools or text editors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Typically runs in web browsers or Node.js environment</a:t>
            </a:r>
          </a:p>
          <a:p>
            <a:endParaRPr lang="en-NZ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2554615-5930-FDE2-206A-44128B9BF207}"/>
              </a:ext>
            </a:extLst>
          </p:cNvPr>
          <p:cNvSpPr txBox="1">
            <a:spLocks/>
          </p:cNvSpPr>
          <p:nvPr/>
        </p:nvSpPr>
        <p:spPr>
          <a:xfrm>
            <a:off x="211836" y="2037609"/>
            <a:ext cx="6459572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Neue Haas Grotesk Text Pro" panose="020B0504020202020204" pitchFamily="34" charset="0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i="0" dirty="0">
                <a:effectLst/>
                <a:latin typeface="__fkGroteskNeue_598ab8"/>
              </a:rPr>
              <a:t>Python can be used across various platforms, ranging fr</a:t>
            </a:r>
            <a:r>
              <a:rPr lang="en-US" dirty="0">
                <a:latin typeface="__fkGroteskNeue_598ab8"/>
              </a:rPr>
              <a:t>om </a:t>
            </a:r>
            <a:r>
              <a:rPr lang="en-US" b="0" i="0" dirty="0">
                <a:effectLst/>
                <a:latin typeface="__fkGroteskNeue_598ab8"/>
              </a:rPr>
              <a:t>web development using frameworks like Django and Flask, to data analysis, AI , and scientific computing. It thrives in both scripting and developing full-fledge applications. Popular development environments include PyCharm, Visual Studio Code and IDLE. </a:t>
            </a:r>
            <a:endParaRPr lang="en-US" dirty="0">
              <a:latin typeface="__fkGroteskNeue_598ab8"/>
            </a:endParaRPr>
          </a:p>
          <a:p>
            <a:r>
              <a:rPr lang="en-US" b="0" i="0" dirty="0">
                <a:effectLst/>
                <a:latin typeface="__fkGroteskNeue_598ab8"/>
              </a:rPr>
              <a:t>JavaScript is primarily used for web development. </a:t>
            </a:r>
            <a:r>
              <a:rPr lang="en-US" dirty="0">
                <a:latin typeface="__fkGroteskNeue_598ab8"/>
              </a:rPr>
              <a:t>It is initially a front-end language; It now supports server-side development thanks to Node.js. Meaning it can be used to build full-stack application.</a:t>
            </a:r>
            <a:endParaRPr lang="en-NZ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FA83AAF-3DF5-B5D2-0984-F477A60674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46771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163"/>
    </mc:Choice>
    <mc:Fallback>
      <p:transition spd="slow" advTm="76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60ADB-FEB5-81F5-5C42-EB3CAAEB1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5779" y="3060582"/>
            <a:ext cx="7060442" cy="129422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Characteristics, Strengths and Weaknesses</a:t>
            </a:r>
            <a:endParaRPr lang="en-NZ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89516C6-8E6C-FC71-B7F5-865564B586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42078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32"/>
    </mc:Choice>
    <mc:Fallback>
      <p:transition spd="slow" advTm="7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CDD51-0014-A1F5-B2DC-EF18A0849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234D4-2964-7570-4793-0D088A279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789" y="2163573"/>
            <a:ext cx="5092014" cy="3838722"/>
          </a:xfrm>
        </p:spPr>
        <p:txBody>
          <a:bodyPr>
            <a:normAutofit fontScale="9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__fkGroteskNeue_598ab8"/>
              </a:rPr>
              <a:t>Strength: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Easy to read and write due to its clean syntax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Extensive standard library and third-party packages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Strong support for scientific computing and data analysis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__fkGroteskNeue_598ab8"/>
              </a:rPr>
              <a:t>Weakness: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Slower execution speed compared to compiled languages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Global Interpreter Lock (GIL) can limit multi-threading performance</a:t>
            </a:r>
          </a:p>
          <a:p>
            <a:endParaRPr lang="en-NZ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914CCD5-476C-D83A-5D27-7E01A8D244E2}"/>
              </a:ext>
            </a:extLst>
          </p:cNvPr>
          <p:cNvSpPr txBox="1">
            <a:spLocks/>
          </p:cNvSpPr>
          <p:nvPr/>
        </p:nvSpPr>
        <p:spPr>
          <a:xfrm>
            <a:off x="659027" y="2843195"/>
            <a:ext cx="5618206" cy="2124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Neue Haas Grotesk Text Pro" panose="020B0504020202020204" pitchFamily="34" charset="0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0" i="0" dirty="0">
                <a:effectLst/>
                <a:latin typeface="__fkGroteskNeue_598ab8"/>
              </a:rPr>
              <a:t>Python has an easy-to-read syntax and powerful standard library. It’s great for data analysis and scientific computing. However, it can be slower than compiled languages and has some limitations with multi-threading.</a:t>
            </a:r>
            <a:endParaRPr lang="en-NZ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AC30FBD-3533-4322-1489-F6B0654E44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080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876"/>
    </mc:Choice>
    <mc:Fallback>
      <p:transition spd="slow" advTm="44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35460-6DBB-9CA8-234C-17131DBA8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B8D90-7BE3-3F75-0F18-781D136A1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2205" y="2163573"/>
            <a:ext cx="4511246" cy="3838722"/>
          </a:xfrm>
        </p:spPr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__fkGroteskNeue_598ab8"/>
              </a:rPr>
              <a:t>Strength: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Essential for front-end web development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Asynchronous programming with promises and async/await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Large ecosystem of libraries and frameworks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__fkGroteskNeue_598ab8"/>
              </a:rPr>
              <a:t>Weakness: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Lack of static typing (though TypeScript addresses this)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__fkGroteskNeue_598ab8"/>
              </a:rPr>
              <a:t>Browser compatibility issues can arise</a:t>
            </a:r>
          </a:p>
          <a:p>
            <a:endParaRPr lang="en-NZ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04785D1-0BD3-3783-ED13-CF3D80CBE9FA}"/>
              </a:ext>
            </a:extLst>
          </p:cNvPr>
          <p:cNvSpPr txBox="1">
            <a:spLocks/>
          </p:cNvSpPr>
          <p:nvPr/>
        </p:nvSpPr>
        <p:spPr>
          <a:xfrm>
            <a:off x="445585" y="3163330"/>
            <a:ext cx="6560696" cy="1779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Neue Haas Grotesk Text Pro" panose="020B0504020202020204" pitchFamily="34" charset="0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Neue Haas Grotesk Text Pro" panose="020B0504020202020204" pitchFamily="34" charset="0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0" i="0" dirty="0">
                <a:effectLst/>
                <a:latin typeface="__fkGroteskNeue_598ab8"/>
              </a:rPr>
              <a:t>JavaScript is essential for front-end web development and is good at asynchronous programming. It has a large ecosystem of libraries. But it can face browser compatibility issues, and its lack of static typing can be challenging."</a:t>
            </a:r>
            <a:endParaRPr lang="en-NZ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0E0154B-C195-71E1-D542-E00C359458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86641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12"/>
    </mc:Choice>
    <mc:Fallback>
      <p:transition spd="slow" advTm="50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49A46-4CA4-D625-89B5-545D00DA8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324122"/>
            <a:ext cx="9922764" cy="1294228"/>
          </a:xfrm>
        </p:spPr>
        <p:txBody>
          <a:bodyPr/>
          <a:lstStyle/>
          <a:p>
            <a:r>
              <a:rPr lang="en-US" dirty="0"/>
              <a:t>Code Comparison</a:t>
            </a:r>
            <a:br>
              <a:rPr lang="en-US" dirty="0"/>
            </a:br>
            <a:r>
              <a:rPr lang="en-US" dirty="0"/>
              <a:t>Python and JavaScript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B4A97-897E-D3A5-8A72-5EE2FB8BD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9747" y="2006024"/>
            <a:ext cx="7672804" cy="38387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__fkGroteskNeue_598ab8"/>
              </a:rPr>
              <a:t>In this small example, we are defining a function “greet” in Python and in JavaScript which takes a parameter called “name” and it will return a string with the name.</a:t>
            </a:r>
          </a:p>
          <a:p>
            <a:pPr marL="0" indent="0">
              <a:buNone/>
            </a:pPr>
            <a:r>
              <a:rPr lang="en-US" dirty="0">
                <a:latin typeface="__fkGroteskNeue_598ab8"/>
              </a:rPr>
              <a:t>In </a:t>
            </a:r>
            <a:r>
              <a:rPr lang="en-US" b="1" dirty="0">
                <a:latin typeface="__fkGroteskNeue_598ab8"/>
              </a:rPr>
              <a:t>Python</a:t>
            </a:r>
            <a:r>
              <a:rPr lang="en-US" dirty="0">
                <a:latin typeface="__fkGroteskNeue_598ab8"/>
              </a:rPr>
              <a:t>, it uses ‘def’ to define a function. Code block are defined by the indentation, while in JavaScript it uses ‘function’ to define a function. It uses curly braces to define the scope.</a:t>
            </a:r>
          </a:p>
          <a:p>
            <a:pPr marL="0" indent="0">
              <a:buNone/>
            </a:pPr>
            <a:r>
              <a:rPr lang="en-US" dirty="0">
                <a:latin typeface="__fkGroteskNeue_598ab8"/>
              </a:rPr>
              <a:t>Python uses f”” for string interpolation, while JavaScript uses ` ` and ${} for embedding expressions</a:t>
            </a:r>
          </a:p>
          <a:p>
            <a:pPr marL="0" indent="0">
              <a:buNone/>
            </a:pPr>
            <a:endParaRPr lang="en-US" dirty="0">
              <a:latin typeface="__fkGroteskNeue_598ab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6D9073-FB4A-F395-CCC2-9D5A2E1B22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18350"/>
            <a:ext cx="4229690" cy="26864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296696-690F-CF78-0EEB-CC6F79AE954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617"/>
          <a:stretch/>
        </p:blipFill>
        <p:spPr>
          <a:xfrm>
            <a:off x="0" y="4171575"/>
            <a:ext cx="4229690" cy="2686425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25323834-940D-2D00-1925-2DB2D96762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1959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51"/>
    </mc:Choice>
    <mc:Fallback>
      <p:transition spd="slow" advTm="56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jornVTI">
  <a:themeElements>
    <a:clrScheme name="AnalogousFromRegularSeedRightStep">
      <a:dk1>
        <a:srgbClr val="000000"/>
      </a:dk1>
      <a:lt1>
        <a:srgbClr val="FFFFFF"/>
      </a:lt1>
      <a:dk2>
        <a:srgbClr val="1B252F"/>
      </a:dk2>
      <a:lt2>
        <a:srgbClr val="F3F1F0"/>
      </a:lt2>
      <a:accent1>
        <a:srgbClr val="22B1C0"/>
      </a:accent1>
      <a:accent2>
        <a:srgbClr val="1774D5"/>
      </a:accent2>
      <a:accent3>
        <a:srgbClr val="2937E7"/>
      </a:accent3>
      <a:accent4>
        <a:srgbClr val="6122D7"/>
      </a:accent4>
      <a:accent5>
        <a:srgbClr val="BA29E7"/>
      </a:accent5>
      <a:accent6>
        <a:srgbClr val="D517B3"/>
      </a:accent6>
      <a:hlink>
        <a:srgbClr val="BF4B3F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22DA3592B0EA428FC0C97327A51027" ma:contentTypeVersion="15" ma:contentTypeDescription="Create a new document." ma:contentTypeScope="" ma:versionID="584925c5d56dbfff0e874779217443c8">
  <xsd:schema xmlns:xsd="http://www.w3.org/2001/XMLSchema" xmlns:xs="http://www.w3.org/2001/XMLSchema" xmlns:p="http://schemas.microsoft.com/office/2006/metadata/properties" xmlns:ns3="0e7bb812-243c-4ac6-a78c-fbf77b414356" xmlns:ns4="2c04092c-bdc3-48f3-a248-10cca55bffe7" targetNamespace="http://schemas.microsoft.com/office/2006/metadata/properties" ma:root="true" ma:fieldsID="76d5c76e3d5dd339a2396fccfa21098e" ns3:_="" ns4:_="">
    <xsd:import namespace="0e7bb812-243c-4ac6-a78c-fbf77b414356"/>
    <xsd:import namespace="2c04092c-bdc3-48f3-a248-10cca55bffe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7bb812-243c-4ac6-a78c-fbf77b41435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04092c-bdc3-48f3-a248-10cca55bffe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e7bb812-243c-4ac6-a78c-fbf77b414356" xsi:nil="true"/>
  </documentManagement>
</p:properties>
</file>

<file path=customXml/itemProps1.xml><?xml version="1.0" encoding="utf-8"?>
<ds:datastoreItem xmlns:ds="http://schemas.openxmlformats.org/officeDocument/2006/customXml" ds:itemID="{B30521CD-7508-46F3-ABD3-14F9109BA7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7bb812-243c-4ac6-a78c-fbf77b414356"/>
    <ds:schemaRef ds:uri="2c04092c-bdc3-48f3-a248-10cca55bffe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6C277C-855C-432E-BBBB-03365DA3275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AEED88D-1E49-4BDB-80C8-5B17980C48CA}">
  <ds:schemaRefs>
    <ds:schemaRef ds:uri="http://purl.org/dc/terms/"/>
    <ds:schemaRef ds:uri="http://schemas.microsoft.com/office/2006/metadata/properties"/>
    <ds:schemaRef ds:uri="2c04092c-bdc3-48f3-a248-10cca55bffe7"/>
    <ds:schemaRef ds:uri="http://www.w3.org/XML/1998/namespace"/>
    <ds:schemaRef ds:uri="http://schemas.microsoft.com/office/2006/documentManagement/types"/>
    <ds:schemaRef ds:uri="http://purl.org/dc/dcmitype/"/>
    <ds:schemaRef ds:uri="0e7bb812-243c-4ac6-a78c-fbf77b414356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947</TotalTime>
  <Words>701</Words>
  <Application>Microsoft Office PowerPoint</Application>
  <PresentationFormat>Widescreen</PresentationFormat>
  <Paragraphs>45</Paragraphs>
  <Slides>11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__fkGroteskNeue_598ab8</vt:lpstr>
      <vt:lpstr>Aptos</vt:lpstr>
      <vt:lpstr>Arial</vt:lpstr>
      <vt:lpstr>Neue Haas Grotesk Text Pro</vt:lpstr>
      <vt:lpstr>var(--font-fk-grotesk)</vt:lpstr>
      <vt:lpstr>BjornVTI</vt:lpstr>
      <vt:lpstr>Python</vt:lpstr>
      <vt:lpstr>Heritage and Philosophy</vt:lpstr>
      <vt:lpstr>Guido van Rossum</vt:lpstr>
      <vt:lpstr>Development Platforms</vt:lpstr>
      <vt:lpstr>Development Platforms </vt:lpstr>
      <vt:lpstr>Characteristics, Strengths and Weaknesses</vt:lpstr>
      <vt:lpstr>Python</vt:lpstr>
      <vt:lpstr>JavaScript</vt:lpstr>
      <vt:lpstr>Code Comparison Python and JavaScript</vt:lpstr>
      <vt:lpstr>Thanks for listening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Joseph Cruel</dc:creator>
  <cp:lastModifiedBy>Joseph Cruel</cp:lastModifiedBy>
  <cp:revision>2</cp:revision>
  <dcterms:created xsi:type="dcterms:W3CDTF">2024-09-07T18:23:23Z</dcterms:created>
  <dcterms:modified xsi:type="dcterms:W3CDTF">2024-09-08T10:10:31Z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0x0101003122DA3592B0EA428FC0C97327A51027</vt:lpwstr>
  </property>
</Properties>
</file>

<file path=docProps/thumbnail.jpeg>
</file>